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85" r:id="rId2"/>
    <p:sldId id="30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82313" autoAdjust="0"/>
  </p:normalViewPr>
  <p:slideViewPr>
    <p:cSldViewPr snapToGrid="0">
      <p:cViewPr varScale="1">
        <p:scale>
          <a:sx n="104" d="100"/>
          <a:sy n="104" d="100"/>
        </p:scale>
        <p:origin x="14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8ECDD-EE10-47F6-B0B3-25B434079E3B}" type="datetimeFigureOut">
              <a:rPr lang="en-US" smtClean="0"/>
              <a:t>2/26/19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F83506-77BD-4A5B-8FF0-4FFA5AF9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94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83506-77BD-4A5B-8FF0-4FFA5AF9C3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2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97CC-38C8-4BDF-AAB2-147D562F3FE8}" type="datetimeFigureOut">
              <a:rPr lang="en-US" smtClean="0"/>
              <a:t>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0CCC4-F9B9-4941-B072-E38C4F48E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83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97CC-38C8-4BDF-AAB2-147D562F3FE8}" type="datetimeFigureOut">
              <a:rPr lang="en-US" smtClean="0"/>
              <a:t>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0CCC4-F9B9-4941-B072-E38C4F48E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23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97CC-38C8-4BDF-AAB2-147D562F3FE8}" type="datetimeFigureOut">
              <a:rPr lang="en-US" smtClean="0"/>
              <a:t>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0CCC4-F9B9-4941-B072-E38C4F48E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54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97CC-38C8-4BDF-AAB2-147D562F3FE8}" type="datetimeFigureOut">
              <a:rPr lang="en-US" smtClean="0"/>
              <a:t>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0CCC4-F9B9-4941-B072-E38C4F48E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7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97CC-38C8-4BDF-AAB2-147D562F3FE8}" type="datetimeFigureOut">
              <a:rPr lang="en-US" smtClean="0"/>
              <a:t>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0CCC4-F9B9-4941-B072-E38C4F48E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30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97CC-38C8-4BDF-AAB2-147D562F3FE8}" type="datetimeFigureOut">
              <a:rPr lang="en-US" smtClean="0"/>
              <a:t>2/26/19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0CCC4-F9B9-4941-B072-E38C4F48E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3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97CC-38C8-4BDF-AAB2-147D562F3FE8}" type="datetimeFigureOut">
              <a:rPr lang="en-US" smtClean="0"/>
              <a:t>2/26/19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0CCC4-F9B9-4941-B072-E38C4F48E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5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97CC-38C8-4BDF-AAB2-147D562F3FE8}" type="datetimeFigureOut">
              <a:rPr lang="en-US" smtClean="0"/>
              <a:t>2/26/19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0CCC4-F9B9-4941-B072-E38C4F48E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09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97CC-38C8-4BDF-AAB2-147D562F3FE8}" type="datetimeFigureOut">
              <a:rPr lang="en-US" smtClean="0"/>
              <a:t>2/26/19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0CCC4-F9B9-4941-B072-E38C4F48E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3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97CC-38C8-4BDF-AAB2-147D562F3FE8}" type="datetimeFigureOut">
              <a:rPr lang="en-US" smtClean="0"/>
              <a:t>2/26/19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0CCC4-F9B9-4941-B072-E38C4F48E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97CC-38C8-4BDF-AAB2-147D562F3FE8}" type="datetimeFigureOut">
              <a:rPr lang="en-US" smtClean="0"/>
              <a:t>2/26/19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0CCC4-F9B9-4941-B072-E38C4F48E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65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A97CC-38C8-4BDF-AAB2-147D562F3FE8}" type="datetimeFigureOut">
              <a:rPr lang="en-US" smtClean="0"/>
              <a:t>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0CCC4-F9B9-4941-B072-E38C4F48E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resources time and money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883" y="304166"/>
            <a:ext cx="3063874" cy="306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4343400"/>
            <a:ext cx="7315200" cy="1219200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2795923"/>
            <a:ext cx="9144000" cy="1655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9055" y="2773681"/>
            <a:ext cx="6716840" cy="40321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114090" y="365126"/>
            <a:ext cx="3963821" cy="94268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/>
              <a:t>Conclusion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3351" y="604510"/>
            <a:ext cx="3018663" cy="194056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3015A26-738E-1940-AEF2-4F33C9E6F7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86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03"/>
    </mc:Choice>
    <mc:Fallback xmlns="">
      <p:transition spd="slow" advTm="111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9287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Thank you!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Q&amp;A</a:t>
            </a:r>
          </a:p>
        </p:txBody>
      </p:sp>
      <p:pic>
        <p:nvPicPr>
          <p:cNvPr id="5" name="Picture 8" descr="https://lh3.googleusercontent.com/ol_rlAYhpW6-1V53CaHQqIa1JpkBlsUm7nMPWKFnQC4vDC4gdK-EbkhlP9_uqPJHYB-c9j22wgxtSPC1WHFFq5zE7zQcm8hw7qijEBgvHNowS6PHbBHVVAPN7EJSiFeKn4sA9wmtXNGMuieCRXq1GuKKwd-zQJ6j2L2xYO3It7qP25WuOQaYXJztcREexpHwodA79LZIhu85eFvqnxzbKxWkPVXJyaoX4L8dxzgMrcSqOwzPmSQakN2HHReMefHQf-oovCCvrDD1unZ_JTsHkjhfY48lIzrPnjHmgrdB8xTQlQ2MRv4DHkXitC7Q1SmOlKAnv0DAOv3naWdFCJMeyTKgJsc_IrKVjMtyzEc6XxgSO76v_4xJO_AitX23EMZvccNlKBr4BwtAvN86l62JM6ZPOCLJWc9OpZgmUsu4NMZXToKZwd6LfjPDrHqGrPi4HAQHxV5uY6ix_6GNvH8qXy8CEYVGaOTOxQUhdr-zFGoZR5sgYAfXV2_GWFAmrF0yQlgA0lobofh3lu9iKAL9xqUTCAqP7_b7F8mgsNMIeeRxQkO8RQJuGNxFWLhAspPQUTAoJfTxVqQyNdOu0pxl4TEDssvQwQ7LEa8IOJI=w1224-h918-no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01997" y="2404102"/>
            <a:ext cx="3988007" cy="204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035F32D-B3BB-614D-9420-76EB9B55C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3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873"/>
    </mc:Choice>
    <mc:Fallback xmlns="">
      <p:transition spd="slow" advTm="968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5</Words>
  <Application>Microsoft Macintosh PowerPoint</Application>
  <PresentationFormat>Widescreen</PresentationFormat>
  <Paragraphs>4</Paragraphs>
  <Slides>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 </vt:lpstr>
      <vt:lpstr>Thank you!       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Balis</dc:creator>
  <cp:lastModifiedBy>Thomas Strayer</cp:lastModifiedBy>
  <cp:revision>67</cp:revision>
  <dcterms:created xsi:type="dcterms:W3CDTF">2019-02-06T18:08:30Z</dcterms:created>
  <dcterms:modified xsi:type="dcterms:W3CDTF">2019-02-26T14:56:53Z</dcterms:modified>
</cp:coreProperties>
</file>